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8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312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20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31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2614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671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1884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995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055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113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23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313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8FEC5-8F5D-4BCD-906A-39C860DB7ECC}" type="datetimeFigureOut">
              <a:rPr lang="zh-CN" altLang="en-US" smtClean="0"/>
              <a:t>2024年3月8日,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D8D0B-37BD-4BB5-AF9D-080189FCCF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969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489" y="0"/>
            <a:ext cx="10161915" cy="762143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473" y="0"/>
            <a:ext cx="9144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63474" y="1354335"/>
            <a:ext cx="11914910" cy="893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36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44444E-6 L -0.25 4.44444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0"/>
                            </p:stCondLst>
                            <p:childTnLst>
                              <p:par>
                                <p:cTn id="24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9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59259E-6 L 0.22773 -0.44259 " pathEditMode="relative" rAng="0" ptsTypes="AA">
                                      <p:cBhvr>
                                        <p:cTn id="31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80" y="-22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070746" y="1501254"/>
            <a:ext cx="5704765" cy="584775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故事发生</a:t>
            </a:r>
            <a:r>
              <a:rPr lang="zh-CN" altLang="en-US" sz="32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在我初二暑假的时候</a:t>
            </a:r>
            <a:endParaRPr lang="zh-CN" altLang="en-US" sz="32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53636" y="2388359"/>
            <a:ext cx="2656496" cy="584775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那时正值仲夏</a:t>
            </a:r>
            <a:endParaRPr lang="zh-CN" altLang="en-US" sz="32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8076" y="3275464"/>
            <a:ext cx="3467616" cy="584775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我无意间遇见了它</a:t>
            </a:r>
            <a:endParaRPr lang="zh-CN" altLang="en-US" sz="32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5798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fad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401192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223" y="-517656"/>
            <a:ext cx="3732889" cy="1073206"/>
          </a:xfrm>
          <a:prstGeom prst="rect">
            <a:avLst/>
          </a:prstGeom>
        </p:spPr>
      </p:pic>
      <p:sp>
        <p:nvSpPr>
          <p:cNvPr id="5" name="矩形 4" hidden="1"/>
          <p:cNvSpPr/>
          <p:nvPr/>
        </p:nvSpPr>
        <p:spPr>
          <a:xfrm>
            <a:off x="6414868" y="633046"/>
            <a:ext cx="914400" cy="9706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矩形 7"/>
          <p:cNvSpPr/>
          <p:nvPr/>
        </p:nvSpPr>
        <p:spPr>
          <a:xfrm>
            <a:off x="5345671" y="-195582"/>
            <a:ext cx="1649699" cy="959857"/>
          </a:xfrm>
          <a:prstGeom prst="rect">
            <a:avLst/>
          </a:prstGeom>
          <a:ln>
            <a:solidFill>
              <a:schemeClr val="accent1">
                <a:shade val="50000"/>
                <a:alpha val="0"/>
              </a:schemeClr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887" y="610240"/>
            <a:ext cx="2756848" cy="79259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881437" y="2748869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夜很深了，蝉仍在无休止的鸣叫</a:t>
            </a:r>
            <a:endParaRPr lang="zh-CN" altLang="en-US" sz="32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16976" y="2762387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仲夏的夜晚很容易入睡</a:t>
            </a:r>
            <a:endParaRPr lang="zh-CN" altLang="en-US" sz="32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702174" y="2762387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不一会儿，我就睡着了</a:t>
            </a:r>
            <a:endParaRPr lang="zh-CN" altLang="en-US" sz="32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 useBgFill="1">
        <p:nvSpPr>
          <p:cNvPr id="15" name="矩形 14"/>
          <p:cNvSpPr/>
          <p:nvPr/>
        </p:nvSpPr>
        <p:spPr>
          <a:xfrm>
            <a:off x="6288258" y="764275"/>
            <a:ext cx="1125416" cy="59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44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fad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3.33333E-6 L -0.15299 0.13334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56" y="66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66667E-6 7.40741E-7 L -0.11302 0.08218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51" y="409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250"/>
                            </p:stCondLst>
                            <p:childTnLst>
                              <p:par>
                                <p:cTn id="1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500"/>
                            </p:stCondLst>
                            <p:childTnLst>
                              <p:par>
                                <p:cTn id="21" presetID="10" presetClass="exit" presetSubtype="0" fill="hold" grpId="1" nodeType="after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7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6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750"/>
                            </p:stCondLst>
                            <p:childTnLst>
                              <p:par>
                                <p:cTn id="2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  <p:bldP spid="13" grpId="0"/>
      <p:bldP spid="1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780428" y="2565778"/>
            <a:ext cx="4353636" cy="584775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  <a:reflection blurRad="6350" stA="50000" endA="300" endPos="900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梦</a:t>
            </a:r>
            <a:r>
              <a:rPr lang="zh-CN" altLang="en-US" sz="32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里无处不蔓延着黑暗</a:t>
            </a:r>
            <a:endParaRPr lang="zh-CN" altLang="en-US" sz="32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45673" y="2565778"/>
            <a:ext cx="9623147" cy="584775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  <a:reflection blurRad="6350" stA="50000" endA="300" endPos="90000" dist="508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rPr>
              <a:t>那里很静，任何不经意间发出的声音都使我的心颤栗</a:t>
            </a:r>
            <a:endParaRPr lang="zh-CN" altLang="en-US" sz="32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404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fad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3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250"/>
                            </p:stCondLst>
                            <p:childTnLst>
                              <p:par>
                                <p:cTn id="19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0378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63</Words>
  <Application>Microsoft Office PowerPoint</Application>
  <PresentationFormat>宽屏</PresentationFormat>
  <Paragraphs>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仿宋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23</cp:revision>
  <dcterms:created xsi:type="dcterms:W3CDTF">2024-03-08T10:29:21Z</dcterms:created>
  <dcterms:modified xsi:type="dcterms:W3CDTF">2024-03-08T14:49:01Z</dcterms:modified>
</cp:coreProperties>
</file>

<file path=docProps/thumbnail.jpeg>
</file>